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994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700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5376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2664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790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114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4608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958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548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99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619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887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592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268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335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258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F8C79-32AE-465A-9905-7E432354F913}" type="datetimeFigureOut">
              <a:rPr lang="hu-HU" smtClean="0"/>
              <a:t>2023. 11. 21.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14608E5-6F11-4883-A88C-29DF9273BD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6722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.openai.com/" TargetMode="External"/><Relationship Id="rId3" Type="http://schemas.openxmlformats.org/officeDocument/2006/relationships/hyperlink" Target="https://3dprint.com/" TargetMode="External"/><Relationship Id="rId7" Type="http://schemas.openxmlformats.org/officeDocument/2006/relationships/hyperlink" Target="https://www.google.com/" TargetMode="External"/><Relationship Id="rId2" Type="http://schemas.openxmlformats.org/officeDocument/2006/relationships/hyperlink" Target="https://sellhdov.xyz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worldlearning.org/" TargetMode="External"/><Relationship Id="rId5" Type="http://schemas.openxmlformats.org/officeDocument/2006/relationships/hyperlink" Target="https://builtin.com/" TargetMode="External"/><Relationship Id="rId4" Type="http://schemas.openxmlformats.org/officeDocument/2006/relationships/hyperlink" Target="https://www.hp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99000">
              <a:schemeClr val="bg1">
                <a:lumMod val="85000"/>
                <a:lumOff val="1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CE982B-FA36-4809-BFF1-5CBF25FB1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3D Nyomtatás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EEED2DB-F7C6-4D6C-8ACA-165F6E632B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Farkas Szilárd</a:t>
            </a:r>
          </a:p>
        </p:txBody>
      </p:sp>
    </p:spTree>
    <p:extLst>
      <p:ext uri="{BB962C8B-B14F-4D97-AF65-F5344CB8AC3E}">
        <p14:creationId xmlns:p14="http://schemas.microsoft.com/office/powerpoint/2010/main" val="125841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99000">
              <a:schemeClr val="bg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DD286A-B485-4567-96D9-91A6079F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9BAA3E-6FB2-4C0F-A0EA-72189B263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Készítette: Farkas Szilárd</a:t>
            </a:r>
          </a:p>
          <a:p>
            <a:endParaRPr lang="hu-HU" dirty="0"/>
          </a:p>
          <a:p>
            <a:r>
              <a:rPr lang="hu-HU" dirty="0"/>
              <a:t>Források: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>
                <a:hlinkClick r:id="rId2"/>
              </a:rPr>
              <a:t>https://sellhdov.xyz/</a:t>
            </a:r>
            <a:endParaRPr lang="hu-H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>
                <a:hlinkClick r:id="rId3"/>
              </a:rPr>
              <a:t>https://3dprint.com/</a:t>
            </a:r>
            <a:endParaRPr lang="hu-H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>
                <a:hlinkClick r:id="rId4"/>
              </a:rPr>
              <a:t>https://www.hp.com/</a:t>
            </a:r>
            <a:endParaRPr lang="hu-H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>
                <a:hlinkClick r:id="rId5"/>
              </a:rPr>
              <a:t>https://builtin.com/</a:t>
            </a:r>
            <a:endParaRPr lang="hu-H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>
                <a:hlinkClick r:id="rId6"/>
              </a:rPr>
              <a:t>https://www.openworldlearning.org/</a:t>
            </a:r>
            <a:endParaRPr lang="hu-H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>
                <a:hlinkClick r:id="rId7"/>
              </a:rPr>
              <a:t>https://www.google.com/</a:t>
            </a:r>
            <a:endParaRPr lang="hu-H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>
                <a:hlinkClick r:id="rId8"/>
              </a:rPr>
              <a:t>https://chat.openai.com/</a:t>
            </a:r>
            <a:endParaRPr lang="hu-HU" dirty="0"/>
          </a:p>
          <a:p>
            <a:pPr lvl="1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29761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99000">
              <a:schemeClr val="bg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5785F7-2FE9-46C4-93FC-06456EB8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az a 3D Nyomtatás?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E184C3-2577-4C3D-9285-A9D23A3C4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3D nyomtatás, vagy más néven additív gyártás, olyan eljárás, amely során egy digitális modellt rétegről rétegre építenek fel egy valós, háromdimenziós tárgyat. </a:t>
            </a:r>
          </a:p>
          <a:p>
            <a:r>
              <a:rPr lang="hu-HU" dirty="0"/>
              <a:t>Az eljárás során a nyomtató egy sorozatnyi vékony réteget helyez el az anyagból, amelyek egymásra rakódnak, így létrehozva a kívánt 3D objektumot. </a:t>
            </a:r>
          </a:p>
          <a:p>
            <a:r>
              <a:rPr lang="hu-HU" dirty="0"/>
              <a:t>A 3D nyomtatás lehetővé teszi számos anyag, például műanyag, fém vagy kerámia használatát, és széles körű alkalmazási területeken található, beleértve a prototípuskészítést, az egyedi alkatrészek gyártását, az orvostudományi alkalmazásokat és a design területét.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D565329-ED34-4C53-8BED-53D03D9C0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150" y="4509725"/>
            <a:ext cx="3076931" cy="2054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6315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99000">
              <a:schemeClr val="bg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F0650B-6EA2-4702-AA36-C93AF216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3D Nyomtatáshoz használt Tervezőprogramok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9AA837C-F86E-4548-BF0D-B1BC23632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TinkerCAD</a:t>
            </a:r>
            <a:r>
              <a:rPr lang="hu-HU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err="1"/>
              <a:t>TinkerCAD</a:t>
            </a:r>
            <a:r>
              <a:rPr lang="hu-HU" dirty="0"/>
              <a:t> egy könnyen használható online 3D tervező eszköz, amely kifejezetten kezdők számára készült. Nem igényel telepítést, és a felhasználók gyorsan elkészíthetnek egyszerű 3D modelleket.</a:t>
            </a:r>
          </a:p>
          <a:p>
            <a:pPr indent="-285750"/>
            <a:r>
              <a:rPr lang="hu-HU" dirty="0" err="1"/>
              <a:t>Blender</a:t>
            </a:r>
            <a:r>
              <a:rPr lang="hu-HU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err="1"/>
              <a:t>Blender</a:t>
            </a:r>
            <a:r>
              <a:rPr lang="hu-HU" dirty="0"/>
              <a:t> egy ingyenes és nyílt forráskódú 3D tervező program, amely széles körű lehetőségeket kínál, beleértve a modellezést, animációt, szövegelrendezést és még sok mást. Kiválóan alkalmas mind hobbi, mind szakmai felhasználásra.</a:t>
            </a:r>
          </a:p>
          <a:p>
            <a:r>
              <a:rPr lang="hu-HU" dirty="0" err="1"/>
              <a:t>SketchUp</a:t>
            </a:r>
            <a:r>
              <a:rPr lang="hu-HU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err="1"/>
              <a:t>SketchUp</a:t>
            </a:r>
            <a:r>
              <a:rPr lang="hu-HU" dirty="0"/>
              <a:t> egy könnyen használható 3D tervező eszköz, amelyet széles körben alkalmaznak az építészetben, belsőépítészetben és egyéb tervezési területeken. Ingyenes és fizetős változatban is elérhető.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1B924EB-F57F-4462-9A5B-27A93EA2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315" y="155577"/>
            <a:ext cx="3258710" cy="2005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2383D22-6091-467C-AFC7-F16C7226E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32" y="3284207"/>
            <a:ext cx="3074893" cy="163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0476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99000">
              <a:schemeClr val="bg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A8DFAB-F72B-4F95-8B56-EFACF0575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34" y="528141"/>
            <a:ext cx="8596668" cy="4697411"/>
          </a:xfrm>
        </p:spPr>
        <p:txBody>
          <a:bodyPr/>
          <a:lstStyle/>
          <a:p>
            <a:r>
              <a:rPr lang="hu-HU" dirty="0"/>
              <a:t>AutoCAD: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AutoCAD egy további professzionális 3D tervező eszköz, amelyet főként az építészeti és mérnöki tervezési területeken alkalmaznak. Az AutoCAD 3D modellkészítő funkcióival komplex modellek készíthetők.</a:t>
            </a:r>
          </a:p>
          <a:p>
            <a:r>
              <a:rPr lang="hu-HU" dirty="0" err="1"/>
              <a:t>OpenSCAD</a:t>
            </a:r>
            <a:r>
              <a:rPr lang="hu-HU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err="1"/>
              <a:t>OpenSCAD</a:t>
            </a:r>
            <a:r>
              <a:rPr lang="hu-HU" dirty="0"/>
              <a:t> egy </a:t>
            </a:r>
            <a:r>
              <a:rPr lang="hu-HU" dirty="0" err="1"/>
              <a:t>szkriptnyelven</a:t>
            </a:r>
            <a:r>
              <a:rPr lang="hu-HU" dirty="0"/>
              <a:t> vezérelhető parametrikus 3D modellkészítő eszköz. Kiválóan alkalmas azoknak, akik a programozásban kényelmesek, és szeretnék </a:t>
            </a:r>
            <a:r>
              <a:rPr lang="hu-HU" dirty="0" err="1"/>
              <a:t>szkriptek</a:t>
            </a:r>
            <a:r>
              <a:rPr lang="hu-HU" dirty="0"/>
              <a:t> segítségével létrehozni a 3D </a:t>
            </a:r>
            <a:r>
              <a:rPr lang="hu-HU" dirty="0" err="1"/>
              <a:t>modelleiket</a:t>
            </a:r>
            <a:r>
              <a:rPr lang="hu-HU" dirty="0"/>
              <a:t>.</a:t>
            </a:r>
          </a:p>
          <a:p>
            <a:r>
              <a:rPr lang="hu-HU" dirty="0" err="1"/>
              <a:t>Fusion</a:t>
            </a:r>
            <a:r>
              <a:rPr lang="hu-HU" dirty="0"/>
              <a:t> 360: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err="1"/>
              <a:t>Fusion</a:t>
            </a:r>
            <a:r>
              <a:rPr lang="hu-HU" dirty="0"/>
              <a:t> 360 egy professzionális 3D CAD/CAM tervező program, amelyet a tervezőmérnökök és a gyártási iparágak széles körű tervezési feladatokhoz használnak. Ingyenes tanulói és startup licenszek is elérhetők.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63E0D77-6A62-48E9-A63A-E255CEA08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825" y="226716"/>
            <a:ext cx="3352800" cy="1885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256227F-78C3-4412-A27B-2014E4991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6" y="4119315"/>
            <a:ext cx="4648200" cy="2614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F6B89D9-EBB0-401F-897E-DC7F2C41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4" y="4311746"/>
            <a:ext cx="4232789" cy="243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990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99000">
              <a:schemeClr val="bg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1EC42E-CA75-4B8B-A0D2-EF148998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3D Nyomtatáshoz használt anyagok (</a:t>
            </a:r>
            <a:r>
              <a:rPr lang="hu-HU" dirty="0" err="1"/>
              <a:t>filamentek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DFBA42-2172-4DEC-B0F2-073FF6269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087811"/>
          </a:xfrm>
        </p:spPr>
        <p:txBody>
          <a:bodyPr>
            <a:normAutofit/>
          </a:bodyPr>
          <a:lstStyle/>
          <a:p>
            <a:r>
              <a:rPr lang="hu-HU" dirty="0"/>
              <a:t>PLA (</a:t>
            </a:r>
            <a:r>
              <a:rPr lang="hu-HU" dirty="0" err="1"/>
              <a:t>Polylactic</a:t>
            </a:r>
            <a:r>
              <a:rPr lang="hu-HU" dirty="0"/>
              <a:t> </a:t>
            </a:r>
            <a:r>
              <a:rPr lang="hu-HU" dirty="0" err="1"/>
              <a:t>Acid</a:t>
            </a:r>
            <a:r>
              <a:rPr lang="hu-HU" dirty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A PLA a legelterjedtebb és legnépszerűbb 3D nyomtatáshoz használt </a:t>
            </a:r>
            <a:r>
              <a:rPr lang="hu-HU" dirty="0" err="1"/>
              <a:t>filament</a:t>
            </a:r>
            <a:r>
              <a:rPr lang="hu-HU" dirty="0"/>
              <a:t>. Környezetbarát, biológiailag lebomló anyag, és könnyen nyomtatható. Alacsony olvadáspontja miatt ideális kezdők számára.</a:t>
            </a:r>
          </a:p>
          <a:p>
            <a:r>
              <a:rPr lang="hu-HU" dirty="0"/>
              <a:t>ABS (</a:t>
            </a:r>
            <a:r>
              <a:rPr lang="hu-HU" dirty="0" err="1"/>
              <a:t>Acrylonitrile</a:t>
            </a:r>
            <a:r>
              <a:rPr lang="hu-HU" dirty="0"/>
              <a:t> </a:t>
            </a:r>
            <a:r>
              <a:rPr lang="hu-HU" dirty="0" err="1"/>
              <a:t>Butadiene</a:t>
            </a:r>
            <a:r>
              <a:rPr lang="hu-HU" dirty="0"/>
              <a:t> </a:t>
            </a:r>
            <a:r>
              <a:rPr lang="hu-HU" dirty="0" err="1"/>
              <a:t>Styrene</a:t>
            </a:r>
            <a:r>
              <a:rPr lang="hu-HU" dirty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Az ABS egy erős és ütésálló </a:t>
            </a:r>
            <a:r>
              <a:rPr lang="hu-HU" dirty="0" err="1"/>
              <a:t>filament</a:t>
            </a:r>
            <a:r>
              <a:rPr lang="hu-HU" dirty="0"/>
              <a:t>, amely kiválóan alkalmazható funkcionális prototípusok és végtermékek nyomtatásához. Azonban szellőztetett környezetben vagy szellőzőrendszerrel ajánlott használni, mivel az ABS folyamán kibocsátott gőzök </a:t>
            </a:r>
            <a:r>
              <a:rPr lang="hu-HU" dirty="0" err="1"/>
              <a:t>irritálóak</a:t>
            </a:r>
            <a:r>
              <a:rPr lang="hu-HU" dirty="0"/>
              <a:t> lehetnek.</a:t>
            </a:r>
          </a:p>
          <a:p>
            <a:r>
              <a:rPr lang="hu-HU" dirty="0"/>
              <a:t>PETG (</a:t>
            </a:r>
            <a:r>
              <a:rPr lang="hu-HU" dirty="0" err="1"/>
              <a:t>Polyethylene</a:t>
            </a:r>
            <a:r>
              <a:rPr lang="hu-HU" dirty="0"/>
              <a:t> </a:t>
            </a:r>
            <a:r>
              <a:rPr lang="hu-HU" dirty="0" err="1"/>
              <a:t>Terephthalate</a:t>
            </a:r>
            <a:r>
              <a:rPr lang="hu-HU" dirty="0"/>
              <a:t> </a:t>
            </a:r>
            <a:r>
              <a:rPr lang="hu-HU" dirty="0" err="1"/>
              <a:t>Glycol-Modified</a:t>
            </a:r>
            <a:r>
              <a:rPr lang="hu-HU" dirty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A PETG az ABS és a PLA előnyeit kombinálja. Erős, ütésálló és hajlékony, miközben könnyen nyomtatható. Jó választás lehet olyan alkalmazásokhoz, ahol a PLA nem elég erős, és az ABS túl nehéz nyomtathatósági problémák miatt.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A2188F0-6DF4-41D9-9F5B-8BE58733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775" y="245269"/>
            <a:ext cx="3101102" cy="1966959"/>
          </a:xfrm>
          <a:prstGeom prst="rect">
            <a:avLst/>
          </a:prstGeom>
          <a:ln w="190500" cap="sq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D3F3822-B2F6-4259-A1EF-E0AE9F69E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788" y="3829050"/>
            <a:ext cx="1954090" cy="2419350"/>
          </a:xfrm>
          <a:prstGeom prst="ellipse">
            <a:avLst/>
          </a:prstGeom>
          <a:ln w="63500" cap="rnd">
            <a:solidFill>
              <a:schemeClr val="tx2">
                <a:lumMod val="2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6461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99000">
              <a:schemeClr val="bg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DC4658-A536-4DB2-BC82-0AB6FE0AF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760413"/>
            <a:ext cx="8731077" cy="4545011"/>
          </a:xfrm>
        </p:spPr>
        <p:txBody>
          <a:bodyPr/>
          <a:lstStyle/>
          <a:p>
            <a:r>
              <a:rPr lang="hu-HU" dirty="0"/>
              <a:t>TPU (</a:t>
            </a:r>
            <a:r>
              <a:rPr lang="hu-HU" dirty="0" err="1"/>
              <a:t>Thermoplastic</a:t>
            </a:r>
            <a:r>
              <a:rPr lang="hu-HU" dirty="0"/>
              <a:t> </a:t>
            </a:r>
            <a:r>
              <a:rPr lang="hu-HU" dirty="0" err="1"/>
              <a:t>Polyurethane</a:t>
            </a:r>
            <a:r>
              <a:rPr lang="hu-HU" dirty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A TPU rugalmas </a:t>
            </a:r>
            <a:r>
              <a:rPr lang="hu-HU" dirty="0" err="1"/>
              <a:t>filament</a:t>
            </a:r>
            <a:r>
              <a:rPr lang="hu-HU" dirty="0"/>
              <a:t>, amelyet gyakran használnak olyan projektekhez, ahol rugalmasság és ütésállóság szükséges, például cipőtalpbetétek, tömítések vagy rugalmas alkatrészek nyomtatásához.</a:t>
            </a:r>
          </a:p>
          <a:p>
            <a:r>
              <a:rPr lang="hu-HU" dirty="0" err="1"/>
              <a:t>Woodfill</a:t>
            </a:r>
            <a:r>
              <a:rPr lang="hu-HU" dirty="0"/>
              <a:t> (fa </a:t>
            </a:r>
            <a:r>
              <a:rPr lang="hu-HU" dirty="0" err="1"/>
              <a:t>tartalmú</a:t>
            </a:r>
            <a:r>
              <a:rPr lang="hu-HU" dirty="0"/>
              <a:t> </a:t>
            </a:r>
            <a:r>
              <a:rPr lang="hu-HU" dirty="0" err="1"/>
              <a:t>filamentek</a:t>
            </a:r>
            <a:r>
              <a:rPr lang="hu-HU" dirty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A fa </a:t>
            </a:r>
            <a:r>
              <a:rPr lang="hu-HU" dirty="0" err="1"/>
              <a:t>tartalmú</a:t>
            </a:r>
            <a:r>
              <a:rPr lang="hu-HU" dirty="0"/>
              <a:t> </a:t>
            </a:r>
            <a:r>
              <a:rPr lang="hu-HU" dirty="0" err="1"/>
              <a:t>filamentek</a:t>
            </a:r>
            <a:r>
              <a:rPr lang="hu-HU" dirty="0"/>
              <a:t> valódi faszálakkal kevert PLA-t vagy más alapanyagot tartalmaznak. Ezek a </a:t>
            </a:r>
            <a:r>
              <a:rPr lang="hu-HU" dirty="0" err="1"/>
              <a:t>filamentek</a:t>
            </a:r>
            <a:r>
              <a:rPr lang="hu-HU" dirty="0"/>
              <a:t> olyan külsőt kölcsönöznek a nyomtatott tárgynak, mintha fa lenne. Jó választás díszítő és dekoratív célokra.</a:t>
            </a:r>
          </a:p>
          <a:p>
            <a:r>
              <a:rPr lang="hu-HU" dirty="0"/>
              <a:t>Metal-</a:t>
            </a:r>
            <a:r>
              <a:rPr lang="hu-HU" dirty="0" err="1"/>
              <a:t>fill</a:t>
            </a:r>
            <a:r>
              <a:rPr lang="hu-HU" dirty="0"/>
              <a:t> (fém </a:t>
            </a:r>
            <a:r>
              <a:rPr lang="hu-HU" dirty="0" err="1"/>
              <a:t>tartalmú</a:t>
            </a:r>
            <a:r>
              <a:rPr lang="hu-HU" dirty="0"/>
              <a:t> </a:t>
            </a:r>
            <a:r>
              <a:rPr lang="hu-HU" dirty="0" err="1"/>
              <a:t>filamentek</a:t>
            </a:r>
            <a:r>
              <a:rPr lang="hu-HU" dirty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Ezek a </a:t>
            </a:r>
            <a:r>
              <a:rPr lang="hu-HU" dirty="0" err="1"/>
              <a:t>filamentek</a:t>
            </a:r>
            <a:r>
              <a:rPr lang="hu-HU" dirty="0"/>
              <a:t> fémport tartalmaznak, például réz, bronzból vagy rozsdamentes acélból. A nyomtatott tárgyak különböző fémhatásokat mutatnak, amelyek díszítő és prototípus alkalmazásokhoz hasznosak lehetnek.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D44B780-1D65-410E-9B03-331EAAF8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944" y="276225"/>
            <a:ext cx="2380006" cy="232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7AC842D-A764-4289-8490-A1315AC99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041" y="4352923"/>
            <a:ext cx="2275909" cy="23241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0D26EAC-41C0-49FE-8E73-13928B13A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633912"/>
            <a:ext cx="2724149" cy="2043112"/>
          </a:xfrm>
          <a:prstGeom prst="rect">
            <a:avLst/>
          </a:prstGeom>
          <a:ln w="1905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0170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99000">
              <a:schemeClr val="bg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59D0D2-02F3-4EE0-8409-CACDF5D0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3D Nyomtatás folyamatai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CB6E6D-EA46-409E-84C0-B027E5C1D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4025"/>
            <a:ext cx="8596668" cy="431733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hu-HU" dirty="0"/>
              <a:t>Tervezés és Modellezés: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CAD Szoftverek: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 tervezés kezdetén 3D modellező szoftvereket használnak (pl. </a:t>
            </a:r>
            <a:r>
              <a:rPr lang="hu-HU" dirty="0" err="1"/>
              <a:t>TinkerCAD</a:t>
            </a:r>
            <a:r>
              <a:rPr lang="hu-HU" dirty="0"/>
              <a:t>, </a:t>
            </a:r>
            <a:r>
              <a:rPr lang="hu-HU" dirty="0" err="1"/>
              <a:t>Fusion</a:t>
            </a:r>
            <a:r>
              <a:rPr lang="hu-HU" dirty="0"/>
              <a:t> 360), ahol a tervező létrehozza a kívánt objektumot.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STL Fájl: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 tervezett modellt STL (</a:t>
            </a:r>
            <a:r>
              <a:rPr lang="hu-HU" dirty="0" err="1"/>
              <a:t>Stereolitográfia</a:t>
            </a:r>
            <a:r>
              <a:rPr lang="hu-HU" dirty="0"/>
              <a:t>) fájlba exportálják, amelyet a 3D nyomtatók képesek értelmezni.</a:t>
            </a:r>
          </a:p>
          <a:p>
            <a:pPr>
              <a:buFont typeface="+mj-lt"/>
              <a:buAutoNum type="arabicPeriod"/>
            </a:pPr>
            <a:r>
              <a:rPr lang="hu-HU" dirty="0"/>
              <a:t>Szeletelés: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Szeletelő Szoftver: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Az STL fájlt egy szeletelő szoftverrel (pl. </a:t>
            </a:r>
            <a:r>
              <a:rPr lang="hu-HU" dirty="0" err="1"/>
              <a:t>Cura</a:t>
            </a:r>
            <a:r>
              <a:rPr lang="hu-HU" dirty="0"/>
              <a:t>, </a:t>
            </a:r>
            <a:r>
              <a:rPr lang="hu-HU" dirty="0" err="1"/>
              <a:t>PrusaSlicer</a:t>
            </a:r>
            <a:r>
              <a:rPr lang="hu-HU" dirty="0"/>
              <a:t>) dolgozzák fel, amely kis rétegekre bontja a modellt.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 szeletelés során beállítják a rétegvastagságot, a töltést, és egyéb paramétereket.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075987E-C71E-4850-A812-AD9DAB0A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020" y="138906"/>
            <a:ext cx="3745579" cy="1938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7198100-0AF6-4284-A4D7-0CAEF70D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044" y="4962525"/>
            <a:ext cx="3114484" cy="175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369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99000">
              <a:schemeClr val="bg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11DC71-2273-41E6-8468-28C067A36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4" y="1074739"/>
            <a:ext cx="8596668" cy="3880773"/>
          </a:xfrm>
        </p:spPr>
        <p:txBody>
          <a:bodyPr/>
          <a:lstStyle/>
          <a:p>
            <a:r>
              <a:rPr lang="hu-HU" dirty="0"/>
              <a:t>3. Nyomtatás Felkészítése: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Nyomtató Beállítása: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 szeletelt fájlt a 3D nyomtatóhoz </a:t>
            </a:r>
            <a:r>
              <a:rPr lang="hu-HU" dirty="0" err="1"/>
              <a:t>transferálják</a:t>
            </a:r>
            <a:r>
              <a:rPr lang="hu-HU" dirty="0"/>
              <a:t>, és a nyomtató beállításait konfigurálják (pl. hőmérséklet, rétegvastagság, támogatások).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Alapanyag Kiválasztása: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 megfelelő </a:t>
            </a:r>
            <a:r>
              <a:rPr lang="hu-HU" dirty="0" err="1"/>
              <a:t>filamentet</a:t>
            </a:r>
            <a:r>
              <a:rPr lang="hu-HU" dirty="0"/>
              <a:t> választják ki az adott projekt számára (pl. PLA, ABS, TPU).</a:t>
            </a:r>
          </a:p>
          <a:p>
            <a:r>
              <a:rPr lang="hu-HU" dirty="0"/>
              <a:t>4. Nyomtatás: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Rétegről Rétegre Építés: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 3D nyomtató rétegről rétegre építi fel a modellt az előzőleg beállított paraméterek alapján.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 nyomtatás során figyelemmel kell kísérni a folyamatot, és szükség esetén beavatkozni.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B31BD77-9D83-4C0C-8FDC-BE410B89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806" y="4695825"/>
            <a:ext cx="3055369" cy="2038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3619728-1863-4420-893B-479BDFBD0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4816474"/>
            <a:ext cx="3437464" cy="1933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4914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99000">
              <a:schemeClr val="bg1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70B248-DE89-4641-99F9-2B77DE479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09" y="742950"/>
            <a:ext cx="8596668" cy="4533900"/>
          </a:xfrm>
        </p:spPr>
        <p:txBody>
          <a:bodyPr>
            <a:normAutofit/>
          </a:bodyPr>
          <a:lstStyle/>
          <a:p>
            <a:r>
              <a:rPr lang="hu-HU" dirty="0"/>
              <a:t>5. Utómunkálatok: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Támogatások Eltávolítása: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Ha szükséges, eltávolítják a nyomtatás során használt támogatásokat.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 nyers nyomtatott tárgy finomítása, simítása.</a:t>
            </a:r>
          </a:p>
          <a:p>
            <a:r>
              <a:rPr lang="hu-HU" dirty="0"/>
              <a:t>6. Tesztelés és Finomítás: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Minőségellenőrzés: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Ellenőrzik a nyomtatott tárgy minőségét, méreteit és részleteit.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Finomítás: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Szükség esetén módosításokat végeznek a tervezésen vagy a nyomtatási beállításokon.</a:t>
            </a:r>
          </a:p>
          <a:p>
            <a:r>
              <a:rPr lang="hu-HU" dirty="0"/>
              <a:t>7. Kész Tárgy Használata: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A kész 3D nyomtatott tárgyat használják a tervezett célra, legyen az prototípus, végtermék, vagy egyedi alkatrész.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C4F6759-24D9-44F7-B69F-C01FBFBA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77" y="4662487"/>
            <a:ext cx="2731282" cy="201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FEC7549-E840-4066-8715-DA3F2FD43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841" y="261937"/>
            <a:ext cx="2238375" cy="2014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810870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menzió">
  <a:themeElements>
    <a:clrScheme name="Dimenzió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</TotalTime>
  <Words>861</Words>
  <Application>Microsoft Office PowerPoint</Application>
  <PresentationFormat>Szélesvásznú</PresentationFormat>
  <Paragraphs>73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Dimenzió</vt:lpstr>
      <vt:lpstr>3D Nyomtatás</vt:lpstr>
      <vt:lpstr>Mi az a 3D Nyomtatás?</vt:lpstr>
      <vt:lpstr>3D Nyomtatáshoz használt Tervezőprogramok</vt:lpstr>
      <vt:lpstr>PowerPoint-bemutató</vt:lpstr>
      <vt:lpstr>3D Nyomtatáshoz használt anyagok (filamentek)</vt:lpstr>
      <vt:lpstr>PowerPoint-bemutató</vt:lpstr>
      <vt:lpstr>A 3D Nyomtatás folyamatai</vt:lpstr>
      <vt:lpstr>PowerPoint-bemutató</vt:lpstr>
      <vt:lpstr>PowerPoint-bemutató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Nyomtatás</dc:title>
  <dc:creator>Farkas Szilárd</dc:creator>
  <cp:lastModifiedBy>Farkas Szilárd</cp:lastModifiedBy>
  <cp:revision>13</cp:revision>
  <dcterms:created xsi:type="dcterms:W3CDTF">2023-11-21T10:02:42Z</dcterms:created>
  <dcterms:modified xsi:type="dcterms:W3CDTF">2023-11-21T11:29:11Z</dcterms:modified>
</cp:coreProperties>
</file>